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83" r:id="rId19"/>
    <p:sldId id="279" r:id="rId20"/>
    <p:sldId id="280" r:id="rId21"/>
    <p:sldId id="281" r:id="rId22"/>
    <p:sldId id="282" r:id="rId23"/>
    <p:sldId id="284" r:id="rId24"/>
    <p:sldId id="287" r:id="rId25"/>
    <p:sldId id="256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052"/>
    <a:srgbClr val="2A2A2A"/>
    <a:srgbClr val="3E342E"/>
    <a:srgbClr val="CE955E"/>
    <a:srgbClr val="F1DF59"/>
    <a:srgbClr val="C4B1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48" d="100"/>
          <a:sy n="48" d="100"/>
        </p:scale>
        <p:origin x="67" y="869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783A9A-AEAE-40D0-8FB8-2F422AE46789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4ABDF5-75DC-4856-853D-D62B23A63B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037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FCA41-3DC0-48ED-AF0B-7FE9B3D96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B5B7579-3889-47D8-B831-F1D88EFC27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04E43E-7AB8-41F5-B203-2AE39B873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8F7668-40EE-420B-BEE4-C4C2ADA99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96F3F8-6F52-43D4-AAAC-7BD6461C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783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ACC5E-8CEE-4767-AC76-FAF0B8398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D92B10-C346-4EA8-BC07-DC2FC8893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F863A0-62AE-4E3B-9ABA-CC41C4E17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B3935F-FBEC-4819-8EE7-6DF54F8B7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CB950F-9C7B-4F55-B0D2-B497CC620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5166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8F5CE3-1941-4F9A-93B1-C465125B15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15BCA6-7070-49B3-B089-7B3F627E9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0858FB-DBD6-40B3-B049-9C7B535A8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698557-E0AC-47B1-ABC9-9BF5B2C2D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84F4AB-FE93-4250-919E-6EA96E6AC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202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D33AB8-EA55-447B-8748-4A4102FC5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1E0DA2-F7AF-4B1E-B5DB-CFE829594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12859A-5C40-4D09-A54A-25E0ED680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5ADE72-7DB9-42DD-BEF7-D4536FD93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F38DFA-AAD9-47FA-939D-649B935C8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315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4EBDE7-11F9-431A-927F-254774583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E8BB48-EE5B-4F86-9D41-ACCC25F4D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BC96A3-4F36-41A0-BBE9-437215EBB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D52499-6A7D-42C1-9D68-2FDAC0F19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E2BE9C-F67B-4DD6-837A-BCC576A08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523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DB50D-6054-4C51-9202-9FEAE456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238ABC-1482-4C89-B90D-22DBE79A2B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FF54B6-36E0-45D5-A795-CE1CA1C00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2C8880-33A1-46E2-8CB2-160EC3A6D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19448A-01DA-4F85-81E7-AA891EFD0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3C3291-5676-4C1A-8FB9-C030F8C08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56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0959B6-45FE-4574-B12B-EC547109B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65C359-078D-47B2-9A25-13A14C123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C80B6F-102A-47F2-8E78-AFE399890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9A6B516-37E7-4136-BE22-F7ACA2A8E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F26A933-5630-41A7-B87E-0566DFE207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8EF976D-507B-40DE-A9F1-418717889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D328038-7A3D-42C6-9241-8D05BD198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E92A715-0630-43AD-85EB-3870B6310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308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DF2D0B-CA44-415C-BB6E-4C4AA9631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646F6C-C4A6-434F-B21B-1BEDC2A39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C1FEB-AE70-4E6A-9883-1DBA4C558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0DF1CD6-1CCD-4A09-AAF5-E7CEF539E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198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AE10BE-607A-4D36-AC8E-3DD16027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A489485-EA53-419E-B84E-29D9EE824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0A3FB-4F03-43A2-9CC3-D1D95CEA9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253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5A97D5-0A41-4DB4-B06D-2F4DC5DA2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0D7182-00DF-486B-BCD8-5A27FEECE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982A868-62DD-4C2F-B656-0D173CAC35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A88F8D-6933-419C-ADAD-C6553940C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2C1EA9-1F07-4204-B003-BEA2A2524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9BF266-A25E-46B6-B87F-4F7372F6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941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01E809-9B08-41AE-AFCF-826B48D18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0418D45-2283-46C0-B2B8-F3345972DB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0534F7-B025-4BDF-A1AC-BFD426F115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F3A504-62A1-4F6A-AACA-4DBE6F0E0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371F26-AFE6-47B9-ADBC-62425FA35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49E084-424E-463F-8CB8-C072A8CE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4222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B5A7710-9B3E-4600-AAEB-F3A8C9104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51EECA-0FB8-4CFF-A433-B15338E37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D3F38B-793F-408A-B9FB-85DD633213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559C6-0CB9-4C19-B6D8-A8400D365007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A114E9-69B1-4CD2-AEE3-28F594740A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1F84B9-35AE-4647-B988-AE1A44327B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962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노트북, 사람, 컴퓨터, 사용중이(가) 표시된 사진&#10;&#10;자동 생성된 설명">
            <a:extLst>
              <a:ext uri="{FF2B5EF4-FFF2-40B4-BE49-F238E27FC236}">
                <a16:creationId xmlns:a16="http://schemas.microsoft.com/office/drawing/2014/main" id="{262C3158-E79C-4B36-9E49-C4F2D1648B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F27D9518-FC42-4047-8399-77CDCE869968}"/>
              </a:ext>
            </a:extLst>
          </p:cNvPr>
          <p:cNvGrpSpPr/>
          <p:nvPr/>
        </p:nvGrpSpPr>
        <p:grpSpPr>
          <a:xfrm>
            <a:off x="0" y="4277360"/>
            <a:ext cx="6096000" cy="2001520"/>
            <a:chOff x="0" y="985520"/>
            <a:chExt cx="6096000" cy="200152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5A48383-EF7D-458A-843A-7C9549E1C644}"/>
                </a:ext>
              </a:extLst>
            </p:cNvPr>
            <p:cNvSpPr/>
            <p:nvPr/>
          </p:nvSpPr>
          <p:spPr>
            <a:xfrm>
              <a:off x="0" y="985520"/>
              <a:ext cx="6096000" cy="2001520"/>
            </a:xfrm>
            <a:prstGeom prst="rect">
              <a:avLst/>
            </a:prstGeom>
            <a:solidFill>
              <a:srgbClr val="F8D0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FEB6F25-EE07-417E-8112-9C17A7056355}"/>
                </a:ext>
              </a:extLst>
            </p:cNvPr>
            <p:cNvSpPr txBox="1"/>
            <p:nvPr/>
          </p:nvSpPr>
          <p:spPr>
            <a:xfrm>
              <a:off x="142775" y="1572677"/>
              <a:ext cx="320953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Color Blast</a:t>
              </a:r>
              <a:endParaRPr lang="ko-KR" alt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0096534-3642-4C3D-8442-CDD6E74F0528}"/>
                </a:ext>
              </a:extLst>
            </p:cNvPr>
            <p:cNvSpPr txBox="1"/>
            <p:nvPr/>
          </p:nvSpPr>
          <p:spPr>
            <a:xfrm>
              <a:off x="335280" y="1186934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Part 1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DBF2544-71C2-408C-A54C-660105EB1C97}"/>
                </a:ext>
              </a:extLst>
            </p:cNvPr>
            <p:cNvSpPr txBox="1"/>
            <p:nvPr/>
          </p:nvSpPr>
          <p:spPr>
            <a:xfrm>
              <a:off x="142775" y="2495302"/>
              <a:ext cx="48654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#code #2015942084 #</a:t>
              </a:r>
              <a:r>
                <a:rPr lang="ko-KR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9734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Loop - 1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CDD59E-A906-43A4-9819-19EEE4B76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4795" y="1003264"/>
            <a:ext cx="8802410" cy="5509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(!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//일시정지가 아니라면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clear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//배경 초기화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그리기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게임 프레임을 랜덤의 적 슈팅 스피드(30~80)로 나눈 나머지가 0이면 발사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%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(적 총알)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하나씩  그린다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플레이어 총알 그리기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21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Loop - 2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623B60-91F5-4614-BE7A-851C2E647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955137"/>
            <a:ext cx="8699818" cy="5509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무적 상태라면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0.02초 마다 한번씩 그림 깜빡이는 효과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%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무적이 아니면 그린다.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터지는 효과 그리기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수만큼 그리기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//지속적으로 업데이트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updateScore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frame속도를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유지시켜준다. 일정 시간마다 함수를 호출(0.0167초)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requestAnimationFrame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call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33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7430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- </a:t>
            </a:r>
            <a:r>
              <a:rPr lang="en-US" altLang="ko-KR" sz="2800" dirty="0" err="1"/>
              <a:t>Initailze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FEB1DF-DAF0-45DE-A0E7-2DB352BDE4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0674" y="1706940"/>
            <a:ext cx="7340471" cy="31393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//가운데 위치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white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752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3421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– Die &amp; Draw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62576E-726A-4314-94BB-E78F9F0A59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4843" y="1166842"/>
            <a:ext cx="7455887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생명 하나를 사용하게 되면 최대 사용 가능 생명 수보다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// 작을 때까지 무적 상태 후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1증가 시킨다.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maxLives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gameOver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prototype으로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475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6837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- Update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77C397-4690-445E-B5A3-90F7DFCDCD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4795" y="915789"/>
            <a:ext cx="8802410" cy="57554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0보다 크고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true일때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좌로 이동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폭이 게임 캔버스 폭보다 작고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일때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frame을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10으로 나눈 나머지가 0 이고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shooting이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true일때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%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발사된 적 총알들을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currentBullet에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넣어 검사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적 총알이 충돌했고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player상태가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무적이 아니라면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collision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&amp;&amp; !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충돌한 총알 삭제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616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462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- Shoot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DA0012-A79D-48A9-9C10-CB56FCEBB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2313347"/>
            <a:ext cx="8610049" cy="147732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총알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생성후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총알 수 1증가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 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766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56589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Bullet – Initialize &amp; Draw &amp; Update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C37757-8788-45BC-8A8A-F9E3D1FD6A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852" y="710009"/>
            <a:ext cx="7455887" cy="618630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//총알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active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white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이동 동작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위로 움직임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화면을 넘어가면 삭제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647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9225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- Initialize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635228A-D874-440A-A632-8F81C2AF88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0653" y="1028343"/>
            <a:ext cx="10456709" cy="48013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화면 내의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x좌표에서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랜덤한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위치에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*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.1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랜덤한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속도로 아래로 내려옴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//생성된 적의 수를 업데이트 해준다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 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enemyIndex번째에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적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생성후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 증가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shootingSpeed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0 ~ 1 까지의 실수들이 0.5보다 작으면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반환하여 왼쪽으로 움직임 크면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반환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&lt;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0.5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?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랜덤한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색상 설정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hsl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("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360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+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", 60%, 50%)"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868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5426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– Draw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1184C2-BFAB-4A36-9D06-8443417A4F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4345" y="2828835"/>
            <a:ext cx="8554622" cy="120032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573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7831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- Update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9D6E75C-C92F-44E7-A87E-BD44694D3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4295" y="209788"/>
            <a:ext cx="6135013" cy="649408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//점점 밑으로 내려옴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//계속 가다가 벽을 만나면 오른쪽으로 이동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//점점 밑으로 내려옴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//벽을 만나면 왼쪽으로 이동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//플레이어의 총알이 움직이는 적에게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충돌시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collision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죽음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//플레이어 총알 삭제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29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08A0146-CC5A-45BA-B8A4-E87BF473C4EF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92447FB6-C3BC-4743-B511-138011CEAA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1440" y="666914"/>
            <a:ext cx="10007600" cy="5509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파라미터로 받아오는 함수를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만듬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//초기 설정 함수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자바스크립트에서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this는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자바의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this와는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조금 다르다.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// 함수 실행에서의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this는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전역 객체이며 웹 브라우저에서 전역 객체는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window이다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// 전역객체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window에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c라는 속성을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document.getElementById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")로 추가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document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getElementById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getContext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"2d"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rgba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(20,20,20,.7)"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//배경색 지정 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- 검은색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//배열 생성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		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//터지는 효과를 위한 배열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ED0432-0759-4AA5-93F6-D3402E1C1EAF}"/>
              </a:ext>
            </a:extLst>
          </p:cNvPr>
          <p:cNvSpPr txBox="1"/>
          <p:nvPr/>
        </p:nvSpPr>
        <p:spPr>
          <a:xfrm>
            <a:off x="1493083" y="87868"/>
            <a:ext cx="3263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Window &amp; Init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972721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16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- Die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A960B0-EC70-4C74-B090-B968861C3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1305341"/>
            <a:ext cx="8725466" cy="424731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explode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//터지는 효과 함수 호출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//현재 살아있는 적의 수가 1이상이면 적 - 1 을 하고 아니면 0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?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살아있는 적의 수가 최대 적수 보다 작으면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maxEnemies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살아있는 적의 수를 늘인다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setTimeout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//일정 시간마다 함수 실행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//2초마다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282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49744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– </a:t>
            </a:r>
            <a:r>
              <a:rPr lang="ko-KR" altLang="en-US" sz="2800" dirty="0"/>
              <a:t>터지는 효과 </a:t>
            </a:r>
            <a:r>
              <a:rPr lang="en-US" altLang="ko-KR" sz="2800" dirty="0"/>
              <a:t>&amp; Shoot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54BFC89-2520-49A6-8360-B04D45B048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1859339"/>
            <a:ext cx="8032968" cy="31393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explode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maxParticles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//10개의 입자 생성 적의 (현재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적의 폭)/2 ,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, 색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현재 적 위치의 총알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폭)/2 , 색깔 지정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23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5218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- Bullet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484D4B-9A98-4A73-ABCB-0C332BF69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5263" y="1582340"/>
            <a:ext cx="7455887" cy="369331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적 총알 이동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//총알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canvas크기를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넘어가면 삭제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051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61350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Particle (</a:t>
            </a:r>
            <a:r>
              <a:rPr lang="ko-KR" altLang="en-US" sz="2800" dirty="0"/>
              <a:t>터질 때의 입자들</a:t>
            </a:r>
            <a:r>
              <a:rPr lang="en-US" altLang="ko-KR" sz="2800" dirty="0"/>
              <a:t>) – Initialize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2AEBDB-3CE9-4391-8D47-FCDB72FE3B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3832" y="1443841"/>
            <a:ext cx="5609228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(-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//입자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(-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입자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||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orange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 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this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id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//생성되면 1 증가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gravity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.05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//떨어지는 빠르기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303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5336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Particle – Draw   &amp;    </a:t>
            </a:r>
            <a:r>
              <a:rPr lang="en-US" altLang="ko-KR" sz="2800" dirty="0" err="1"/>
              <a:t>Game.init</a:t>
            </a:r>
            <a:r>
              <a:rPr lang="en-US" altLang="ko-KR" sz="2800" dirty="0"/>
              <a:t>()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754552-0205-4E40-B246-528BB5993B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6926" y="1170581"/>
            <a:ext cx="7571303" cy="507831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gravity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//떨어지는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*=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.89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//일정 이상 커지면 삭제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init호출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}(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991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D0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건물, 실외, 하늘, 나무이(가) 표시된 사진&#10;&#10;자동 생성된 설명">
            <a:extLst>
              <a:ext uri="{FF2B5EF4-FFF2-40B4-BE49-F238E27FC236}">
                <a16:creationId xmlns:a16="http://schemas.microsoft.com/office/drawing/2014/main" id="{8F87EA5C-6CE4-4875-8BB8-DCF800A4F1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F9DA3DD8-ADD6-404A-A1BC-697CB459A276}"/>
              </a:ext>
            </a:extLst>
          </p:cNvPr>
          <p:cNvGrpSpPr/>
          <p:nvPr/>
        </p:nvGrpSpPr>
        <p:grpSpPr>
          <a:xfrm>
            <a:off x="1239520" y="2489200"/>
            <a:ext cx="4700326" cy="1692364"/>
            <a:chOff x="1239520" y="2336800"/>
            <a:chExt cx="4700326" cy="169236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87500CE-E44E-4BEB-A8C4-513FA8F77D49}"/>
                </a:ext>
              </a:extLst>
            </p:cNvPr>
            <p:cNvSpPr txBox="1"/>
            <p:nvPr/>
          </p:nvSpPr>
          <p:spPr>
            <a:xfrm>
              <a:off x="1239520" y="2828835"/>
              <a:ext cx="470032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200" b="1" dirty="0"/>
                <a:t>감사합니다</a:t>
              </a:r>
              <a:r>
                <a:rPr lang="en-US" altLang="ko-KR" sz="7200" b="1" dirty="0"/>
                <a:t>!</a:t>
              </a:r>
              <a:endParaRPr lang="ko-KR" altLang="en-US" sz="7200" b="1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A4C24CB-8F42-4ED4-B1BA-8552AA9AD19F}"/>
                </a:ext>
              </a:extLst>
            </p:cNvPr>
            <p:cNvSpPr txBox="1"/>
            <p:nvPr/>
          </p:nvSpPr>
          <p:spPr>
            <a:xfrm>
              <a:off x="1239520" y="2336800"/>
              <a:ext cx="14677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/>
                <a:t>Thank You!</a:t>
              </a:r>
              <a:endParaRPr lang="ko-KR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34974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B49279-6561-4A62-8BDD-8183DD0172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6299" y="499348"/>
            <a:ext cx="10236200" cy="634019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//인덱스 변수 생성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//터지는 효과를 위한 인덱스 변수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maxParticles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maxEnemies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//최대 적 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maxLives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binding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binding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//플레이어 생성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oneShot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//적을 움직이기 위한 애니메이션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requestAnimationFrame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requestAnimationFrame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webkitRequestAnimationFrame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생성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for루프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0 ~ 6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&lt;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maxEnemies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++) {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생성후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적 수 1 증가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//첫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시작시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2초간 무적 모드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//루프 함수 실행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///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init끝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F28581-2BD5-4CD5-9C71-0324DED3BEC0}"/>
              </a:ext>
            </a:extLst>
          </p:cNvPr>
          <p:cNvSpPr txBox="1"/>
          <p:nvPr/>
        </p:nvSpPr>
        <p:spPr>
          <a:xfrm>
            <a:off x="232688" y="130016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07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3263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Binding &amp; Clicked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0EC3FD-70F3-4893-BD30-3C12BD2EC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5440" y="911015"/>
            <a:ext cx="9448800" cy="557075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binding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key설정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keydown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buttonDown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keypress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keyPressed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마우스 클릭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했을때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일시 정지/해제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(!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정지가 아니라면 일시정지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//게임이 끝났다면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처음부터 시작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//일시정지 해제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재시작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1000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//1초 무적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49F215-7D1C-4DBA-B660-BE6DE7B88C64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391483" y="186789"/>
            <a:ext cx="2222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Key</a:t>
            </a:r>
            <a:r>
              <a:rPr lang="ko-KR" altLang="en-US" sz="2800" dirty="0"/>
              <a:t> </a:t>
            </a:r>
            <a:r>
              <a:rPr lang="en-US" altLang="ko-KR" sz="2800" dirty="0"/>
              <a:t>Pressed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9EE632-4E00-4A62-B3F2-AFD947DE7B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9310" y="1180743"/>
            <a:ext cx="9533379" cy="48013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계속 누르는 상태 함수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keyPressed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=== 은 값과 타입이 모두 같아야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true이다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!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Game.player.invincible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없어도 실행에 문제 없음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(!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!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oneShot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//총알 발사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oneShot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//한번 발사하는 상태를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바꾼다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gameover일때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누르면 초기 화면으로 돌아간다.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//웹 브라우저의 기본 동작을 막는다.(없어도 문제 발견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preventDefault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A19045-5C11-421F-B31C-DD4BB9CFB4BB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00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62603" y="186789"/>
            <a:ext cx="1223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Button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EC611D-F4B2-4554-B920-0C5278F956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7200" y="0"/>
            <a:ext cx="6985000" cy="720197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버튼을 누르다가 땠을 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Game.oneShot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preventDefault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 &lt;-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37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-&gt;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39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68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버튼을 눌렀을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떄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buttonDown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bar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37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 &lt;-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39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68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 -&gt;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7C84BF-18FB-4F27-9694-7E306CE74F82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039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391483" y="186789"/>
            <a:ext cx="44839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Random &amp; Invincible Mode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193304-07FB-42DF-B080-935695E54878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5BFF9B7-05F2-4344-BBF0-5AFAE4E88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9080" y="1166842"/>
            <a:ext cx="9870440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랜덤 함수 생성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min,max를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인수로 받아서 계산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Math.random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함수는 0 ~ 1까지의 실수를 반환함으로 정수로 나타내기 위해 곱하기를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한후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endParaRPr kumimoji="0" lang="en-US" altLang="ko-KR" b="0" i="0" u="none" strike="noStrike" cap="none" normalizeH="0" baseline="0" dirty="0">
              <a:ln>
                <a:noFill/>
              </a:ln>
              <a:solidFill>
                <a:srgbClr val="808080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Math.floor로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정수화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해야한다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return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floor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*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무적 모드 함수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무적으로 만들고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시간뒤에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함수를 실행 시킨다.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setTimeout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087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8440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Collision &amp; Clear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1A6A2E-633D-49A7-84F7-A91D04A89A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780" y="1430075"/>
            <a:ext cx="10891739" cy="48013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충돌 함수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collision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return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!(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((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&lt;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||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높이가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보다 작거나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||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좌표가 &gt;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높이 보다 크거나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||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폭이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좌표보다 작거나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 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x좌표가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&gt;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폭보다 크지 않으면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return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배경 초기화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clear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39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3400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Pause &amp; </a:t>
            </a:r>
            <a:r>
              <a:rPr lang="en-US" altLang="ko-KR" sz="2800" dirty="0" err="1"/>
              <a:t>GameOver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D06FDF-9234-4305-BA5D-E94DD40948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" y="615361"/>
            <a:ext cx="11907520" cy="649408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 해제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오버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clear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//배경을 다 지움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message2 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"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message3 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press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Again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 함수 호출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white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bold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30px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Lato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sans-serif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measureText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measureText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(message2).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bold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16px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Lato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sans-serif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(message3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measureText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(message3).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455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1910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C9D69"/>
      </a:accent1>
      <a:accent2>
        <a:srgbClr val="C2B48D"/>
      </a:accent2>
      <a:accent3>
        <a:srgbClr val="FFCC00"/>
      </a:accent3>
      <a:accent4>
        <a:srgbClr val="30C5EF"/>
      </a:accent4>
      <a:accent5>
        <a:srgbClr val="386584"/>
      </a:accent5>
      <a:accent6>
        <a:srgbClr val="E7657F"/>
      </a:accent6>
      <a:hlink>
        <a:srgbClr val="262626"/>
      </a:hlink>
      <a:folHlink>
        <a:srgbClr val="262626"/>
      </a:folHlink>
    </a:clrScheme>
    <a:fontScheme name="돋움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291</Words>
  <Application>Microsoft Office PowerPoint</Application>
  <PresentationFormat>와이드스크린</PresentationFormat>
  <Paragraphs>74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0" baseType="lpstr">
      <vt:lpstr>D2Coding</vt:lpstr>
      <vt:lpstr>나눔스퀘어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이준</cp:lastModifiedBy>
  <cp:revision>13</cp:revision>
  <dcterms:created xsi:type="dcterms:W3CDTF">2019-10-02T10:22:57Z</dcterms:created>
  <dcterms:modified xsi:type="dcterms:W3CDTF">2019-10-12T13:01:40Z</dcterms:modified>
</cp:coreProperties>
</file>